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Layouts/slideLayout1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16256000" cy="9144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8F44A2F1-9E1F-4B54-A3A2-5F16C0AD49E2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solidFill>
                <a:srgbClr val="3797C6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3797C6"/>
              </a:solidFill>
              <a:prstDash val="solid"/>
              <a:miter lim="400000"/>
            </a:ln>
          </a:left>
          <a:right>
            <a:ln w="12700" cap="flat">
              <a:solidFill>
                <a:srgbClr val="3797C6"/>
              </a:solidFill>
              <a:prstDash val="solid"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797C6"/>
              </a:solidFill>
              <a:prstDash val="solid"/>
              <a:miter lim="400000"/>
            </a:ln>
          </a:insideH>
          <a:insideV>
            <a:ln w="12700" cap="flat">
              <a:solidFill>
                <a:srgbClr val="3797C6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" name="Shape 1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defRPr sz="2200">
        <a:latin typeface="Lucida Grande"/>
        <a:ea typeface="Lucida Grande"/>
        <a:cs typeface="Lucida Grande"/>
        <a:sym typeface="Lucida Grande"/>
      </a:defRPr>
    </a:lvl1pPr>
    <a:lvl2pPr defTabSz="457200" latinLnBrk="0">
      <a:defRPr sz="2200">
        <a:latin typeface="Lucida Grande"/>
        <a:ea typeface="Lucida Grande"/>
        <a:cs typeface="Lucida Grande"/>
        <a:sym typeface="Lucida Grande"/>
      </a:defRPr>
    </a:lvl2pPr>
    <a:lvl3pPr defTabSz="457200" latinLnBrk="0">
      <a:defRPr sz="2200">
        <a:latin typeface="Lucida Grande"/>
        <a:ea typeface="Lucida Grande"/>
        <a:cs typeface="Lucida Grande"/>
        <a:sym typeface="Lucida Grande"/>
      </a:defRPr>
    </a:lvl3pPr>
    <a:lvl4pPr defTabSz="457200" latinLnBrk="0">
      <a:defRPr sz="2200">
        <a:latin typeface="Lucida Grande"/>
        <a:ea typeface="Lucida Grande"/>
        <a:cs typeface="Lucida Grande"/>
        <a:sym typeface="Lucida Grande"/>
      </a:defRPr>
    </a:lvl4pPr>
    <a:lvl5pPr defTabSz="457200" latinLnBrk="0">
      <a:defRPr sz="2200">
        <a:latin typeface="Lucida Grande"/>
        <a:ea typeface="Lucida Grande"/>
        <a:cs typeface="Lucida Grande"/>
        <a:sym typeface="Lucida Grande"/>
      </a:defRPr>
    </a:lvl5pPr>
    <a:lvl6pPr defTabSz="457200" latinLnBrk="0">
      <a:defRPr sz="2200">
        <a:latin typeface="Lucida Grande"/>
        <a:ea typeface="Lucida Grande"/>
        <a:cs typeface="Lucida Grande"/>
        <a:sym typeface="Lucida Grande"/>
      </a:defRPr>
    </a:lvl6pPr>
    <a:lvl7pPr defTabSz="457200" latinLnBrk="0">
      <a:defRPr sz="2200">
        <a:latin typeface="Lucida Grande"/>
        <a:ea typeface="Lucida Grande"/>
        <a:cs typeface="Lucida Grande"/>
        <a:sym typeface="Lucida Grande"/>
      </a:defRPr>
    </a:lvl7pPr>
    <a:lvl8pPr defTabSz="457200" latinLnBrk="0">
      <a:defRPr sz="2200">
        <a:latin typeface="Lucida Grande"/>
        <a:ea typeface="Lucida Grande"/>
        <a:cs typeface="Lucida Grande"/>
        <a:sym typeface="Lucida Grande"/>
      </a:defRPr>
    </a:lvl8pPr>
    <a:lvl9pPr defTabSz="457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  <p:transition xmlns:p14="http://schemas.microsoft.com/office/powerpoint/2010/main" spd="med" advClick="1"/>
  <p:txStyles>
    <p:title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g_0001.pdf" descr="pg_000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g_0010.pdf" descr="pg_001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g_0011.pdf" descr="pg_001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g_0012.pdf" descr="pg_001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g_0013.pdf" descr="pg_001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g_0014.pdf" descr="pg_001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g_0015.pdf" descr="pg_001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g_0016.pdf" descr="pg_001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g_0017.pdf" descr="pg_001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g_0018.pdf" descr="pg_001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g_0019.pdf" descr="pg_001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g_0002.pdf" descr="pg_000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g_0020.pdf" descr="pg_002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g_0021.pdf" descr="pg_002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g_0022.pdf" descr="pg_002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g_0023.pdf" descr="pg_002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g_0024.pdf" descr="pg_002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g_0025.pdf" descr="pg_002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g_0026.pdf" descr="pg_002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g_0027.pdf" descr="pg_002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g_0028.pdf" descr="pg_002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g_0029.pdf" descr="pg_002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g_0003.pdf" descr="pg_000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g_0030.pdf" descr="pg_003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g_0031.pdf" descr="pg_003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g_0032.pdf" descr="pg_003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g_0033.pdf" descr="pg_003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pg_0034.pdf" descr="pg_003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g_0035.pdf" descr="pg_003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g_0036.pdf" descr="pg_003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pg_0037.pdf" descr="pg_003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g_0038.pdf" descr="pg_003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pg_0039.pdf" descr="pg_003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g_0004.pdf" descr="pg_000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g_0040.pdf" descr="pg_0040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g_0041.pdf" descr="pg_0041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g_0042.pdf" descr="pg_0042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pg_0043.pdf" descr="pg_0043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pg_0044.pdf" descr="pg_0044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g_0045.pdf" descr="pg_004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pg_0046.pdf" descr="pg_004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g_0005.pdf" descr="pg_0005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g_0006.pdf" descr="pg_0006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g_0007.pdf" descr="pg_0007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g_0008.pdf" descr="pg_0008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g_0009.pdf" descr="pg_0009.pd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" y="0"/>
            <a:ext cx="16255997" cy="9144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